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Predicting Wine Quality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machine learning techniques to predict wine quality. Discover key factors influencing taste. Learn about dataset analysis, model training, and performance evaluation.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87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Harshitha Challa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414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Overview: Exploring Wine Attributes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Fixed Acidity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Acids contribute to wine's taste. The fixed acidity represents non-volatile acids.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Volatile Acidity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 much volatile acidity results in an unpleasant vinegar taste.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Citric Acid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Citric acid enhances freshness. It supplements the flavor profile.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8273058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Understanding Wine Quality Distribution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" y="1405771"/>
            <a:ext cx="10531316" cy="53618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450318" y="6767632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4689753" y="6767632"/>
            <a:ext cx="1124545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Quality Score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966698" y="6767632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206F43"/>
          </a:solidFill>
          <a:ln/>
        </p:spPr>
      </p:sp>
      <p:sp>
        <p:nvSpPr>
          <p:cNvPr id="7" name="Text 4"/>
          <p:cNvSpPr/>
          <p:nvPr/>
        </p:nvSpPr>
        <p:spPr>
          <a:xfrm>
            <a:off x="6206133" y="6767632"/>
            <a:ext cx="511254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Count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bar plot shows the distribution of wine quality scores. Most wines fall in the range of 5 and 6.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Correlations: Unveiling Relationships in Wine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 Correlation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Higher alcohol content often correlates with better wine quality.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Negative Correlation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volatile acidity tends to decrease perceived wine quality.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 Interactions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Some features have complex relationships, demanding advanced ML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 Analysis: Impact on Wine Quality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Alcohol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Influences body and mouthfeel. Higher levels often indicate better quality.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Acidity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0989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Balances sweetness. Impacts wine's overall freshness and crispness.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Sugar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Contributes to sweetness. Also affects the wine’s perceived body.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Training: Decision Tree for Wine Quality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Divide data into training and testing sets. Ensures robust model evaluation.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Tree Building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Recursively split nodes based on feature importance. Creates decision rules.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 wines. Assign quality scores based on tree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5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Training: Random Forest &amp; Accuracy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81024"/>
            <a:ext cx="75564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38864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5323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453235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65%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03896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18267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518267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72%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9520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outperforms Decision Tree. It provides better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Conclusions &amp; Insights: Improving Wine Quality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3567589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Factors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Alcohol content and acidity significantly impact wine scores.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4857036" y="3567589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7299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provides superior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66073" y="5628680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Steps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vineyards based on ML insights. Focus on key attributes.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2025-02-18T13:15:19Z</dcterms:created>
  <dcterms:modified xsi:type="dcterms:W3CDTF">2025-02-18T13:15:19Z</dcterms:modified>
</cp:coreProperties>
</file>